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60" r:id="rId37"/>
    <p:sldId id="359" r:id="rId38"/>
    <p:sldId id="352" r:id="rId39"/>
    <p:sldId id="353" r:id="rId40"/>
    <p:sldId id="336" r:id="rId41"/>
    <p:sldId id="337" r:id="rId42"/>
    <p:sldId id="317" r:id="rId43"/>
    <p:sldId id="318" r:id="rId44"/>
    <p:sldId id="311" r:id="rId45"/>
    <p:sldId id="309" r:id="rId46"/>
    <p:sldId id="310" r:id="rId47"/>
    <p:sldId id="308" r:id="rId48"/>
    <p:sldId id="307" r:id="rId49"/>
    <p:sldId id="299" r:id="rId50"/>
    <p:sldId id="306" r:id="rId51"/>
    <p:sldId id="300" r:id="rId52"/>
    <p:sldId id="305" r:id="rId53"/>
    <p:sldId id="301" r:id="rId54"/>
    <p:sldId id="285" r:id="rId55"/>
    <p:sldId id="287" r:id="rId56"/>
    <p:sldId id="294" r:id="rId57"/>
    <p:sldId id="289" r:id="rId58"/>
    <p:sldId id="293" r:id="rId59"/>
    <p:sldId id="295" r:id="rId60"/>
    <p:sldId id="298" r:id="rId61"/>
    <p:sldId id="292" r:id="rId62"/>
    <p:sldId id="291" r:id="rId63"/>
    <p:sldId id="314" r:id="rId64"/>
    <p:sldId id="304" r:id="rId65"/>
    <p:sldId id="283" r:id="rId66"/>
    <p:sldId id="284" r:id="rId67"/>
    <p:sldId id="288" r:id="rId68"/>
    <p:sldId id="276" r:id="rId69"/>
    <p:sldId id="279" r:id="rId70"/>
    <p:sldId id="278" r:id="rId71"/>
    <p:sldId id="280" r:id="rId72"/>
    <p:sldId id="282" r:id="rId73"/>
    <p:sldId id="268" r:id="rId74"/>
    <p:sldId id="267" r:id="rId75"/>
    <p:sldId id="266" r:id="rId76"/>
    <p:sldId id="265" r:id="rId77"/>
    <p:sldId id="258" r:id="rId78"/>
    <p:sldId id="263" r:id="rId79"/>
    <p:sldId id="26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9.png"/><Relationship Id="rId7" Type="http://schemas.openxmlformats.org/officeDocument/2006/relationships/image" Target="../media/image12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5.png"/><Relationship Id="rId4" Type="http://schemas.openxmlformats.org/officeDocument/2006/relationships/image" Target="../media/image91.png"/><Relationship Id="rId9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3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2.png"/><Relationship Id="rId4" Type="http://schemas.openxmlformats.org/officeDocument/2006/relationships/image" Target="../media/image20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60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188.png"/><Relationship Id="rId39" Type="http://schemas.openxmlformats.org/officeDocument/2006/relationships/image" Target="../media/image239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9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40.png"/><Relationship Id="rId45" Type="http://schemas.openxmlformats.org/officeDocument/2006/relationships/image" Target="../media/image245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4" Type="http://schemas.openxmlformats.org/officeDocument/2006/relationships/image" Target="../media/image244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43" Type="http://schemas.openxmlformats.org/officeDocument/2006/relationships/image" Target="../media/image243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Relationship Id="rId46" Type="http://schemas.openxmlformats.org/officeDocument/2006/relationships/image" Target="../media/image246.png"/><Relationship Id="rId20" Type="http://schemas.openxmlformats.org/officeDocument/2006/relationships/image" Target="../media/image221.png"/><Relationship Id="rId41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" Type="http://schemas.openxmlformats.org/officeDocument/2006/relationships/image" Target="../media/image188.png"/><Relationship Id="rId21" Type="http://schemas.openxmlformats.org/officeDocument/2006/relationships/image" Target="../media/image279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226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28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19" Type="http://schemas.openxmlformats.org/officeDocument/2006/relationships/image" Target="../media/image277.png"/><Relationship Id="rId4" Type="http://schemas.openxmlformats.org/officeDocument/2006/relationships/image" Target="../media/image227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80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11" Type="http://schemas.openxmlformats.org/officeDocument/2006/relationships/image" Target="../media/image228.png"/><Relationship Id="rId5" Type="http://schemas.openxmlformats.org/officeDocument/2006/relationships/image" Target="../media/image283.png"/><Relationship Id="rId15" Type="http://schemas.openxmlformats.org/officeDocument/2006/relationships/image" Target="../media/image291.png"/><Relationship Id="rId10" Type="http://schemas.openxmlformats.org/officeDocument/2006/relationships/image" Target="../media/image22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26" Type="http://schemas.openxmlformats.org/officeDocument/2006/relationships/image" Target="../media/image323.png"/><Relationship Id="rId39" Type="http://schemas.openxmlformats.org/officeDocument/2006/relationships/image" Target="../media/image290.png"/><Relationship Id="rId21" Type="http://schemas.openxmlformats.org/officeDocument/2006/relationships/image" Target="../media/image318.png"/><Relationship Id="rId34" Type="http://schemas.openxmlformats.org/officeDocument/2006/relationships/image" Target="../media/image331.png"/><Relationship Id="rId42" Type="http://schemas.openxmlformats.org/officeDocument/2006/relationships/image" Target="../media/image338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29" Type="http://schemas.openxmlformats.org/officeDocument/2006/relationships/image" Target="../media/image326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336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png"/><Relationship Id="rId36" Type="http://schemas.openxmlformats.org/officeDocument/2006/relationships/image" Target="../media/image333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31" Type="http://schemas.openxmlformats.org/officeDocument/2006/relationships/image" Target="../media/image328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Relationship Id="rId35" Type="http://schemas.openxmlformats.org/officeDocument/2006/relationships/image" Target="../media/image332.png"/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33" Type="http://schemas.openxmlformats.org/officeDocument/2006/relationships/image" Target="../media/image330.png"/><Relationship Id="rId38" Type="http://schemas.openxmlformats.org/officeDocument/2006/relationships/image" Target="../media/image3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1.png"/><Relationship Id="rId4" Type="http://schemas.openxmlformats.org/officeDocument/2006/relationships/image" Target="../media/image292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292.png"/><Relationship Id="rId39" Type="http://schemas.openxmlformats.org/officeDocument/2006/relationships/image" Target="../media/image375.png"/><Relationship Id="rId21" Type="http://schemas.openxmlformats.org/officeDocument/2006/relationships/image" Target="../media/image359.png"/><Relationship Id="rId34" Type="http://schemas.openxmlformats.org/officeDocument/2006/relationships/image" Target="../media/image371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6.png"/><Relationship Id="rId41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2.png"/><Relationship Id="rId32" Type="http://schemas.openxmlformats.org/officeDocument/2006/relationships/image" Target="../media/image369.png"/><Relationship Id="rId37" Type="http://schemas.openxmlformats.org/officeDocument/2006/relationships/image" Target="../media/image293.png"/><Relationship Id="rId40" Type="http://schemas.openxmlformats.org/officeDocument/2006/relationships/image" Target="../media/image376.png"/><Relationship Id="rId5" Type="http://schemas.openxmlformats.org/officeDocument/2006/relationships/image" Target="../media/image344.png"/><Relationship Id="rId15" Type="http://schemas.openxmlformats.org/officeDocument/2006/relationships/image" Target="../media/image291.png"/><Relationship Id="rId23" Type="http://schemas.openxmlformats.org/officeDocument/2006/relationships/image" Target="../media/image361.png"/><Relationship Id="rId28" Type="http://schemas.openxmlformats.org/officeDocument/2006/relationships/image" Target="../media/image365.png"/><Relationship Id="rId36" Type="http://schemas.openxmlformats.org/officeDocument/2006/relationships/image" Target="../media/image373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8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4.png"/><Relationship Id="rId30" Type="http://schemas.openxmlformats.org/officeDocument/2006/relationships/image" Target="../media/image367.png"/><Relationship Id="rId35" Type="http://schemas.openxmlformats.org/officeDocument/2006/relationships/image" Target="../media/image372.png"/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12" Type="http://schemas.openxmlformats.org/officeDocument/2006/relationships/image" Target="../media/image351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0.png"/><Relationship Id="rId38" Type="http://schemas.openxmlformats.org/officeDocument/2006/relationships/image" Target="../media/image37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82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5" Type="http://schemas.openxmlformats.org/officeDocument/2006/relationships/image" Target="../media/image286.png"/><Relationship Id="rId4" Type="http://schemas.openxmlformats.org/officeDocument/2006/relationships/image" Target="../media/image380.png"/><Relationship Id="rId9" Type="http://schemas.openxmlformats.org/officeDocument/2006/relationships/image" Target="../media/image2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9.png"/><Relationship Id="rId7" Type="http://schemas.openxmlformats.org/officeDocument/2006/relationships/image" Target="../media/image28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39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0" Type="http://schemas.openxmlformats.org/officeDocument/2006/relationships/image" Target="../media/image403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94.png"/><Relationship Id="rId7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62.png"/><Relationship Id="rId4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5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7.png"/><Relationship Id="rId7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9.png"/><Relationship Id="rId10" Type="http://schemas.openxmlformats.org/officeDocument/2006/relationships/image" Target="../media/image433.png"/><Relationship Id="rId4" Type="http://schemas.openxmlformats.org/officeDocument/2006/relationships/image" Target="../media/image428.png"/><Relationship Id="rId9" Type="http://schemas.openxmlformats.org/officeDocument/2006/relationships/image" Target="../media/image4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977E38-1E91-7D01-1F84-CB64EF7FE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95" y="1947191"/>
            <a:ext cx="2127995" cy="17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225C5-00AA-1A5B-A462-62388D3A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97" y="3158835"/>
            <a:ext cx="2623630" cy="27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20302" y="20462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95567" y="212370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56" y="245329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99" y="245329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57" y="2400708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152694" y="20462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7388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522155" y="17155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9015083" y="174272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175948" y="17259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" y="2344595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23" y="2465838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5" y="2469332"/>
            <a:ext cx="1411389" cy="297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E1D9E-0253-3BD3-1B58-2ADBD8E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04" y="2465838"/>
            <a:ext cx="2012187" cy="258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688568" y="17057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4DF5CF-EBF7-63AD-ED4C-205B88E14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464" y="2364817"/>
            <a:ext cx="2512733" cy="2975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4932258" y="17073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-17.4994</a:t>
            </a:r>
          </a:p>
        </p:txBody>
      </p:sp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-2.68749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25673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10211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3A3547-4F6C-63E7-E12A-9EC10ABE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10" y="1897627"/>
            <a:ext cx="1699626" cy="33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29914-C80A-9B61-B544-395D2F1A1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r="21396"/>
          <a:stretch/>
        </p:blipFill>
        <p:spPr bwMode="auto">
          <a:xfrm>
            <a:off x="4028007" y="419160"/>
            <a:ext cx="1936989" cy="300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9F1EB-34A1-7CAB-58AF-FDB5B657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4883"/>
            <a:ext cx="2123971" cy="261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5F877-577C-B1BE-80D2-85A62EB1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14" y="723545"/>
            <a:ext cx="1936989" cy="2604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A9FDF3-C9E5-26CD-C83F-36525BC703B5}"/>
              </a:ext>
            </a:extLst>
          </p:cNvPr>
          <p:cNvSpPr/>
          <p:nvPr/>
        </p:nvSpPr>
        <p:spPr>
          <a:xfrm>
            <a:off x="5375564" y="3743355"/>
            <a:ext cx="1246909" cy="535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</a:t>
            </a:r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69C08-C646-F6FC-BBD5-D2FD3E787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18" y="4239893"/>
            <a:ext cx="1560699" cy="2509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3BA24-6312-B246-6A86-03F30B579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917" y="4239893"/>
            <a:ext cx="1346032" cy="261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B6B6C-5DF9-A2D2-7AFF-A9BC829B6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949" y="4279065"/>
            <a:ext cx="1759389" cy="2578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AA2DB5-8406-DDEB-89CB-C2FB01C31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2897" y="984792"/>
            <a:ext cx="1809103" cy="2578934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AB37C3D0-B8B1-581D-F9B1-506D2B9D5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1" y="4120625"/>
            <a:ext cx="2143883" cy="214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75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5112-D813-7DCC-4D7A-95BD007F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967E7F-4FBC-587D-11E8-9F9A5366A836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3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82084</TotalTime>
  <Words>1439</Words>
  <Application>Microsoft Office PowerPoint</Application>
  <PresentationFormat>Widescreen</PresentationFormat>
  <Paragraphs>316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a10s5e3 - DONE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PowerPoint Presentation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349</cp:revision>
  <dcterms:created xsi:type="dcterms:W3CDTF">2023-07-26T17:49:20Z</dcterms:created>
  <dcterms:modified xsi:type="dcterms:W3CDTF">2025-05-02T20:52:32Z</dcterms:modified>
</cp:coreProperties>
</file>